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1" r:id="rId3"/>
    <p:sldId id="286" r:id="rId4"/>
    <p:sldId id="287" r:id="rId5"/>
    <p:sldId id="292" r:id="rId6"/>
    <p:sldId id="294" r:id="rId7"/>
    <p:sldId id="288" r:id="rId8"/>
    <p:sldId id="289" r:id="rId9"/>
    <p:sldId id="290" r:id="rId10"/>
    <p:sldId id="266" r:id="rId11"/>
    <p:sldId id="258" r:id="rId12"/>
    <p:sldId id="259" r:id="rId13"/>
    <p:sldId id="26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4F76F-91CF-4CCF-814E-D83F2CF95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3055F-E293-4871-954C-CDB0B5218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E7057-36E6-4BE6-91C5-D4FACE19D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85106-A8F6-46FC-900E-19D4614B7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98F9C-29E8-4A32-98E9-CC2E8584C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73EBC-72BB-4B0F-A12A-15FC17167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755E-3993-4955-B6C8-CFE90FB0D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E31BA-55A8-46AE-A5A1-C75CC522F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DE2D-D5F3-4991-B471-AE56D1C55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E3C2-1B33-4BE7-AA12-6669E6AD6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97632-99F0-43F5-B77F-611D24B24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E95AC-2205-435E-AA90-E3D612822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50E39F-0C11-4A00-BC61-03164950C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23\&#1056;&#1072;&#1073;&#1086;&#1095;&#1080;&#1081;%20&#1089;&#1090;&#1086;&#1083;\&#1079;&#1074;&#1091;&#1082;&#1080;%20&#1087;&#1088;&#1080;&#1088;&#1086;&#1076;&#1099;%20&#1087;&#1077;&#1085;&#1080;&#1077;%20&#1087;&#1090;&#1080;&#1094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23\&#1056;&#1072;&#1073;&#1086;&#1095;&#1080;&#1081;%20&#1089;&#1090;&#1086;&#1083;\&#1079;&#1074;&#1091;&#1082;&#1080;%20&#1087;&#1088;&#1080;&#1088;&#1086;&#1076;&#1099;%20&#1087;&#1077;&#1085;&#1080;&#1077;%20&#1087;&#1090;&#1080;&#1094;.mp3" TargetMode="External"/><Relationship Id="rId6" Type="http://schemas.openxmlformats.org/officeDocument/2006/relationships/image" Target="../media/image26.jpeg"/><Relationship Id="rId11" Type="http://schemas.openxmlformats.org/officeDocument/2006/relationships/image" Target="../media/image31.gif"/><Relationship Id="rId5" Type="http://schemas.openxmlformats.org/officeDocument/2006/relationships/image" Target="../media/image25.jpeg"/><Relationship Id="rId10" Type="http://schemas.openxmlformats.org/officeDocument/2006/relationships/image" Target="../media/image30.gif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2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23\&#1056;&#1072;&#1073;&#1086;&#1095;&#1080;&#1081;%20&#1089;&#1090;&#1086;&#1083;\&#1079;&#1074;&#1091;&#1082;&#1080;%20&#1087;&#1088;&#1080;&#1088;&#1086;&#1076;&#1099;%20&#1087;&#1077;&#1085;&#1080;&#1077;%20&#1087;&#1090;&#1080;&#1094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23\&#1056;&#1072;&#1073;&#1086;&#1095;&#1080;&#1081;%20&#1089;&#1090;&#1086;&#1083;\&#1079;&#1074;&#1091;&#1082;&#1080;%20&#1087;&#1088;&#1080;&#1088;&#1086;&#1076;&#1099;%20&#1087;&#1077;&#1085;&#1080;&#1077;%20&#1087;&#1090;&#1080;&#1094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23\&#1056;&#1072;&#1073;&#1086;&#1095;&#1080;&#1081;%20&#1089;&#1090;&#1086;&#1083;\&#1079;&#1074;&#1091;&#1082;&#1080;%20&#1087;&#1088;&#1080;&#1088;&#1086;&#1076;&#1099;%20&#1087;&#1077;&#1085;&#1080;&#1077;%20&#1087;&#1090;&#1080;&#1094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23\&#1056;&#1072;&#1073;&#1086;&#1095;&#1080;&#1081;%20&#1089;&#1090;&#1086;&#1083;\&#1079;&#1074;&#1091;&#1082;&#1080;%20&#1087;&#1088;&#1080;&#1088;&#1086;&#1076;&#1099;%20&#1087;&#1077;&#1085;&#1080;&#1077;%20&#1087;&#1090;&#1080;&#1094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23\&#1056;&#1072;&#1073;&#1086;&#1095;&#1080;&#1081;%20&#1089;&#1090;&#1086;&#1083;\&#1079;&#1074;&#1091;&#1082;&#1080;%20&#1087;&#1088;&#1080;&#1088;&#1086;&#1076;&#1099;%20&#1087;&#1077;&#1085;&#1080;&#1077;%20&#1087;&#1090;&#1080;&#1094;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23\&#1056;&#1072;&#1073;&#1086;&#1095;&#1080;&#1081;%20&#1089;&#1090;&#1086;&#1083;\&#1079;&#1074;&#1091;&#1082;&#1080;%20&#1087;&#1088;&#1080;&#1088;&#1086;&#1076;&#1099;%20&#1087;&#1077;&#1085;&#1080;&#1077;%20&#1087;&#1090;&#1080;&#1094;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23\&#1056;&#1072;&#1073;&#1086;&#1095;&#1080;&#1081;%20&#1089;&#1090;&#1086;&#1083;\&#1079;&#1074;&#1091;&#1082;&#1080;%20&#1087;&#1088;&#1080;&#1088;&#1086;&#1076;&#1099;%20&#1087;&#1077;&#1085;&#1080;&#1077;%20&#1087;&#1090;&#1080;&#1094;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23\&#1056;&#1072;&#1073;&#1086;&#1095;&#1080;&#1081;%20&#1089;&#1090;&#1086;&#1083;\&#1079;&#1074;&#1091;&#1082;&#1080;%20&#1087;&#1088;&#1080;&#1088;&#1086;&#1076;&#1099;%20&#1087;&#1077;&#1085;&#1080;&#1077;%20&#1087;&#1090;&#1080;&#1094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Пузы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6" descr="http://go2.imgsmail.ru/imgpreview?key=http%3A//ilovephotoshop.ru/%5Fld/12/46602132.jpg&amp;mb=imgdb_preview_1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836613"/>
            <a:ext cx="525145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вуки природы 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38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3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333375"/>
            <a:ext cx="16573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 descr="3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5532">
            <a:off x="468313" y="5013325"/>
            <a:ext cx="158591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30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5532">
            <a:off x="2193925" y="5456238"/>
            <a:ext cx="165576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30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4149725"/>
            <a:ext cx="1574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0" y="1714500"/>
            <a:ext cx="44862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3" descr="30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6213">
            <a:off x="7164388" y="5300663"/>
            <a:ext cx="1574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4" descr="30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5676900"/>
            <a:ext cx="143986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122800" y="214290"/>
            <a:ext cx="6021200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ПОКОРМИТЕ ПТИЦ</a:t>
            </a:r>
          </a:p>
          <a:p>
            <a:pPr algn="ctr">
              <a:defRPr/>
            </a:pPr>
            <a:r>
              <a:rPr lang="ru-RU" sz="44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ЗИМОЙ!</a:t>
            </a:r>
            <a:endParaRPr lang="ru-RU" sz="4400" b="1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1275" name="Picture 23" descr="D:\Лена\Мои рисунки\Смайлики на разные случаи\Погода\94eaad9d7cce53c9d73652c8f7f832e8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9563" y="30718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4" descr="D:\Лена\Мои рисунки\Смайлики на разные случаи\Погода\94eaad9d7cce53c9d73652c8f7f832e8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75" y="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5" descr="D:\Лена\Мои рисунки\Смайлики на разные случаи\Погода\94eaad9d7cce53c9d73652c8f7f832e8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25" y="38576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26" descr="D:\Лена\Мои рисунки\Смайлики на разные случаи\Погода\94eaad9d7cce53c9d73652c8f7f832e8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3" y="19288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27" descr="D:\Лена\Мои рисунки\Смайлики на разные случаи\Погода\94eaad9d7cce53c9d73652c8f7f832e8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250" y="24288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28" descr="D:\Лена\Мои рисунки\Смайлики на разные случаи\Погода\90dfec9b25235f851d906a83ccc9ab43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3" y="2000250"/>
            <a:ext cx="1214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29" descr="D:\Лена\Мои рисунки\Смайлики на разные случаи\Погода\90dfec9b25235f851d906a83ccc9ab43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86063" y="3357563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29" descr="D:\Лена\Мои рисунки\Смайлики на разные случаи\Погода\90dfec9b25235f851d906a83ccc9ab43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625" y="28575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29" descr="D:\Лена\Мои рисунки\Смайлики на разные случаи\Погода\90dfec9b25235f851d906a83ccc9ab43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9438" y="2928938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9" descr="D:\Лена\Мои рисунки\Смайлики на разные случаи\Погода\90dfec9b25235f851d906a83ccc9ab43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43813" y="785813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9" descr="D:\Лена\Мои рисунки\Смайлики на разные случаи\Погода\90dfec9b25235f851d906a83ccc9ab43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7688" y="5500688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9" descr="D:\Лена\Мои рисунки\Смайлики на разные случаи\Погода\90dfec9b25235f851d906a83ccc9ab43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86188" y="0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29" descr="D:\Лена\Мои рисунки\Смайлики на разные случаи\Погода\90dfec9b25235f851d906a83ccc9ab43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00050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29" descr="D:\Лена\Мои рисунки\Смайлики на разные случаи\Погода\90dfec9b25235f851d906a83ccc9ab43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57313" y="5572125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29" descr="D:\Лена\Мои рисунки\Смайлики на разные случаи\Погода\90dfec9b25235f851d906a83ccc9ab43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43813" y="5357813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14" descr="Картинка 65 из 48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143625" y="3600450"/>
            <a:ext cx="278606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3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138" y="857250"/>
            <a:ext cx="1952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звуки природы 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288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8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лако 19"/>
          <p:cNvSpPr/>
          <p:nvPr/>
        </p:nvSpPr>
        <p:spPr>
          <a:xfrm>
            <a:off x="2928938" y="285750"/>
            <a:ext cx="6072187" cy="2000250"/>
          </a:xfrm>
          <a:prstGeom prst="cloud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Арбузные и дынные семечки можно собирать ещё осенью. Их любят синицы, поползни и дятлы. </a:t>
            </a:r>
          </a:p>
        </p:txBody>
      </p:sp>
      <p:pic>
        <p:nvPicPr>
          <p:cNvPr id="12291" name="Picture 4" descr="Картинка 14 из 77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3000375"/>
            <a:ext cx="214312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642938"/>
            <a:ext cx="2357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4214813"/>
            <a:ext cx="3246438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4" descr="Картинка 65 из 48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5429250" y="3071813"/>
            <a:ext cx="3000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5" descr="3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3071813"/>
            <a:ext cx="2613025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лако 19"/>
          <p:cNvSpPr/>
          <p:nvPr/>
        </p:nvSpPr>
        <p:spPr>
          <a:xfrm>
            <a:off x="2214563" y="142875"/>
            <a:ext cx="6929437" cy="2428875"/>
          </a:xfrm>
          <a:prstGeom prst="cloud">
            <a:avLst/>
          </a:prstGeom>
          <a:solidFill>
            <a:srgbClr val="0066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Кусочки сала годятся не всем птицам. Сало любят синички. Только сало не должно быть солёным.  Овёс, пшено охотно съедят синицы, воробьи.</a:t>
            </a:r>
          </a:p>
        </p:txBody>
      </p:sp>
      <p:pic>
        <p:nvPicPr>
          <p:cNvPr id="1331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508500"/>
            <a:ext cx="2155825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4286250"/>
            <a:ext cx="29511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Картинка 7 из 599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8975" y="1916113"/>
            <a:ext cx="33750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/>
          <p:cNvPicPr>
            <a:picLocks noChangeAspect="1" noChangeArrowheads="1"/>
          </p:cNvPicPr>
          <p:nvPr/>
        </p:nvPicPr>
        <p:blipFill>
          <a:blip r:embed="rId5" cstate="print"/>
          <a:srcRect l="2563" t="5128" r="2563" b="17949"/>
          <a:stretch>
            <a:fillRect/>
          </a:stretch>
        </p:blipFill>
        <p:spPr bwMode="auto">
          <a:xfrm>
            <a:off x="214313" y="2143125"/>
            <a:ext cx="26431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5" descr="3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92150"/>
            <a:ext cx="33321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 descr="Картинка 65 из 48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000375" y="2857500"/>
            <a:ext cx="3000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5" descr="3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4643438"/>
            <a:ext cx="25717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3286125"/>
            <a:ext cx="1785937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3429000"/>
            <a:ext cx="259238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1500"/>
            <a:ext cx="3095625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Облако 19"/>
          <p:cNvSpPr/>
          <p:nvPr/>
        </p:nvSpPr>
        <p:spPr>
          <a:xfrm>
            <a:off x="2357438" y="357188"/>
            <a:ext cx="6643687" cy="278606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Подсолнечник – особенно мелкий, но не жареный, - лучший корм для снегирей, синиц, поползней и воробьёв. Перед засыпкой в кормушку их лучше слегка подавить.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Пузы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http://www.birds.kz/Dendrocopos%20major/main_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76250"/>
            <a:ext cx="7920037" cy="59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вуки природы 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узы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http://go3.imgsmail.ru/imgpreview?key=http%3A//bigpicture.ru/wp-content/uploads/2012/03/1319.jpg&amp;mb=imgdb_preview_4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7463" y="4763"/>
            <a:ext cx="6851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вуки природы 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узы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go2.imgsmail.ru/imgpreview?key=http%3A//www.fresher.ru/images9/etot-bezumno-realnyj-mir-11/27.jpg&amp;mb=imgdb_preview_3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49275"/>
            <a:ext cx="7615238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вуки природы 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узы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Картинка 82 из 219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33375"/>
            <a:ext cx="7753350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вуки природы 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Пузы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вуки природы 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260350"/>
            <a:ext cx="2257425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3500438"/>
            <a:ext cx="237648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6063" y="404813"/>
            <a:ext cx="30194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7763" y="333375"/>
            <a:ext cx="257810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788" y="3500438"/>
            <a:ext cx="2511425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750" y="3500438"/>
            <a:ext cx="266382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узы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549275"/>
            <a:ext cx="2770187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716338"/>
            <a:ext cx="28098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333375"/>
            <a:ext cx="22320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3644900"/>
            <a:ext cx="3116262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188913"/>
            <a:ext cx="2940050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звуки природы 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8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узы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268413"/>
            <a:ext cx="3097213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260350"/>
            <a:ext cx="295116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3500438"/>
            <a:ext cx="2663825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вуки природы 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узы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0"/>
            <a:ext cx="7243763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вуки природы 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662</TotalTime>
  <Words>79</Words>
  <Application>Microsoft Office PowerPoint</Application>
  <PresentationFormat>Экран (4:3)</PresentationFormat>
  <Paragraphs>6</Paragraphs>
  <Slides>13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надя</cp:lastModifiedBy>
  <cp:revision>20</cp:revision>
  <dcterms:created xsi:type="dcterms:W3CDTF">2011-04-14T12:25:23Z</dcterms:created>
  <dcterms:modified xsi:type="dcterms:W3CDTF">2017-02-07T21:46:04Z</dcterms:modified>
</cp:coreProperties>
</file>